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54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117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4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850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6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2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005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96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25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79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2024. 07. 09.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71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Akadémiai írás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Oktató: Dr.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Schandl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Veronika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2024.02.24.; 2024.03.09.; 2024.04.20.; 2024.05.11.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az akadémiai, érvelő esszé alapjaiba vezeti be a hallgatókat. Számos gyakorlati példán keresztül kívánja megtanítani, hogyan építhetünk fel logikus érveléseket, hogyan használhatunk tudományos forrásokat etikusan és kreatívan, illetve hogyan léphetünk be egy tudományág diskurzusaiba. A szeminárium célja egy olyan képesség megtanítása, amely nemcsak az akadémiai világban, de minden munkahelyen segíti majd a hallgatók számára a logikus szövegértelmezést és alkotást.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 írok, kinek írok?</a:t>
            </a:r>
            <a:endParaRPr lang="hu-H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Stílusgyakorlatok – más hangja, saját hangom.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esszéírás kezdetei – az érvelő esszé</a:t>
            </a: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Hogyan fogjunk hozzá? Tézismondat, tételmondatok, a paragrafus felépítése.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Személyes esszé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tudományos esszé</a:t>
            </a: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Anyaggyűjtés, idézés, AI, kutatói etika. Érvelési rendszerek felépítése.</a:t>
            </a: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Tudományos esszé 2.</a:t>
            </a:r>
          </a:p>
          <a:p>
            <a:pPr marL="1798638" indent="0">
              <a:spcBef>
                <a:spcPts val="600"/>
              </a:spcBef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Érvelési hibák felismerése és javítása. Hosszabb kritikai munkák – anyaggyűjtés, felépítés. Publikálási lehetőségek.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203</Words>
  <Application>Microsoft Office PowerPoint</Application>
  <PresentationFormat>Szélesvásznú</PresentationFormat>
  <Paragraphs>20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Office-téma</vt:lpstr>
      <vt:lpstr>Akadémiai írás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D. Nagy Márton</cp:lastModifiedBy>
  <cp:revision>5</cp:revision>
  <dcterms:created xsi:type="dcterms:W3CDTF">2024-07-09T09:02:52Z</dcterms:created>
  <dcterms:modified xsi:type="dcterms:W3CDTF">2024-07-09T10:20:48Z</dcterms:modified>
</cp:coreProperties>
</file>