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A84607-F31E-BE3F-8905-0CF910F0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3C2689-D16A-C888-4B06-C005D0AFA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2839DE-8E96-000F-DBC5-B0747A0B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18BD8B-752C-99E3-4D35-103BD06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98BC25-6414-3A92-CB43-D2F80FAD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8085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C9A2C-7E86-7D94-F203-07AAF763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E7A76A-269E-3C22-09D4-DCA2E004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D23881-A12E-556A-1826-A4EFEEE0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A88744-6169-3DC5-950E-2E3C9389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BFCE3-A72A-550B-A5EA-D01EAF2F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077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3678D5-1457-97F4-F0BB-12295673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0F09D5-3BB7-B8D0-8182-2B4C4B31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A9C85-04E0-C7F2-E129-E0FCA0FC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C86129-D03E-24B0-5B9D-B6BDF09E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EA499-4A16-7A0D-302D-FE88518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993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63DBD5-48E8-B6D4-DF2B-28D9C236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B035D4-F0E5-0074-F569-F309AAB0B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C0277D-6935-B79D-F60F-80999623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BC8419-8E15-C7BA-E0DD-BC995F67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97BDF8-CAD2-7329-8B21-75306EC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AAFCB5-CDD1-CF0A-A1C6-0833C328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982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956B2-2DF8-3249-4808-3BCFD9CE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5259-F58D-B283-133F-6E40D3FD4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1508D4-E971-7B82-767C-9D31E158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56EAF48-C6B9-F88F-86C7-1A43554F8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6F13812-BD88-A860-B9B7-525F7728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4F41D30-9114-D482-F4B8-6BC1962A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EB96C58-D570-1B02-2CAE-86603B34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34FB6B8-8AD8-1FF8-9C38-7A557B23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779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3BFE74-D28E-2EE0-A05F-3AB90913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C906FF3-ADE7-B49D-1FB8-99840FA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BDF43EB-2BD8-59B7-DDD3-BCFE7E21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70597F-BD53-F959-BE75-929A2C3A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199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F05890-CAB7-4046-1074-6985E3A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0B17E3-E08A-6C96-984E-4FEC6BE3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CD91A4-767A-934E-6926-D46D591E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743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F17194-E348-4892-3D64-A51A64F7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F8F6E3-4E6C-2B0F-6DE6-C3BB260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BC2E2E-7660-5876-906A-03E6BBCD9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011FA3-3AB1-A86D-B0D7-96A3A7A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656873-C803-01E3-6057-0AFAA64B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C76B0-FAED-8620-A945-65E059A7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9963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3FE6D-E03E-ABAE-663A-E18073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69A49F1-5223-C164-8B13-B0353A26D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329405-AC7F-FFD4-B549-13F7E575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DDD5B2D-137A-DB0E-4738-35A20407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C5629-EA77-2E93-286D-453495A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26785A-A588-06E5-4BD2-24DF720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8847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DB2E2-A0D3-3ACA-C01C-F508E537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5B61073-B223-2501-E91C-ECF78D4F8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B1AB71-E309-9F17-E076-6A5C0FAB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49847E-1C07-1DD4-4A22-5AE8CFD9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693B02-5C9B-78B5-DE85-CBE05210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763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3E47D6-CEC1-D582-BF4C-81EF18286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2E643D-A31D-D460-3CCC-D319D3E7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EF8D56-613E-E645-42B0-52D856BC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4F3C2E-A4BF-2A7E-F308-4FDDAF6A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AE6A58-41D3-0FA5-99A3-48014AF6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0600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560B68-D188-E5DD-979F-986218A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5AC473-E903-DA03-5E89-2E1252AE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FD550-6E09-9506-807D-D924189E3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9CB8B9-0CFF-72F3-2D1D-D030C0E77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D8C2E0-1604-4564-D7EF-78C244E8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149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D06C3-5895-6010-8C82-D2F078D59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020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Kutatásmódszertan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CD2BA36-C91D-DE3F-32F0-F6CD25D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260826" cy="3255962"/>
          </a:xfrm>
        </p:spPr>
        <p:txBody>
          <a:bodyPr/>
          <a:lstStyle/>
          <a:p>
            <a:pPr algn="l"/>
            <a:endParaRPr lang="hu-HU" dirty="0"/>
          </a:p>
          <a:p>
            <a:pPr algn="l"/>
            <a:endParaRPr lang="hu-HU" dirty="0"/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Oktató: Dr. Rosta Gergely László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Időpontok: 2024.02.24.; 2024.03.09.; 2024.04.20.; 2024.05.11.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Helyszín: Jezsuita Roma Kollégium és Szakkollégium, 1191 Budapest, Hunyadi utca 2-4.</a:t>
            </a:r>
          </a:p>
        </p:txBody>
      </p:sp>
      <p:pic>
        <p:nvPicPr>
          <p:cNvPr id="8" name="Kép 7" descr="ihs_Jezs_RomaKoll&amp;Szkoll_logo_web">
            <a:extLst>
              <a:ext uri="{FF2B5EF4-FFF2-40B4-BE49-F238E27FC236}">
                <a16:creationId xmlns:a16="http://schemas.microsoft.com/office/drawing/2014/main" id="{96DCDAFF-8741-E49B-CC02-8F1DD2B60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7" y="342081"/>
            <a:ext cx="3606133" cy="847622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F47CC5-1FFC-0893-6B76-066338691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501" y="221361"/>
            <a:ext cx="3318541" cy="9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D912C9C-904F-A67C-1F8B-7CC479424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89" y="-22065"/>
            <a:ext cx="3726424" cy="1575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1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EF77F-A014-A739-D61E-34CC84A6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szakkurzus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18FDB0-6265-BC8F-E418-3CFB3E906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kurzus célja megismertetni a hallgatókkal a társadalomtudományos kutatás alapfogalmait és bevezetni őket a tudományos vizsgálatok keretében leggyakrabban használt módszerek világába. Részletesen tárgyaljuk a kutatás folyamatát, a kvantitatív és kvalitatív adatgyűjtési módszereket, valamint az egyes alapvető adatelemzési eljárásokat.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2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D4994-0C98-6047-3079-E38C2AF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A9107-E49F-2B23-A51C-CC1772BF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alkalom: 	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tudományos megismerés; a kutatás folyamata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Babbie</a:t>
            </a:r>
            <a:r>
              <a:rPr lang="hu-H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</a:t>
            </a: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 társadalomtudományi kutatás gyakorlata, Balassi Kiadó, 2000: „Az emberi megismerés és a tudomány” pp. 30-58., „Elmélet és kutatás” pp. 59-88., „A kutatás terve”, pp. 110-136.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alkalom: 	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Konceptualizálás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operacionalizálás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adatgyűjtési módszerek</a:t>
            </a:r>
          </a:p>
          <a:p>
            <a:pPr marL="1798638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Babbie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társadalomtudományi kutatás gyakorlata, Balassi Kiadó, 2000: „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Konceptualizálás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mérés” pp. 137-162., „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Operacionalizálás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pp. 163-196., „Kérdőíves vizsgálatok”, pp. 276-301.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Kérdőívszerkesztés, alapvető adatelemzés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Babbie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társadalomtudományi kutatás gyakorlata, Balassi Kiadó, 2000: „Kérdőíves vizsgálatok”, pp. 276-301., „Adatelemzés alapfokon”, pp. 421-441.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Önálló kutatások eredményei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Babbie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társadalomtudományi kutatás gyakorlata, Balassi Kiadó, 2000: „Kérdőíves vizsgálatok”, pp. 276-301.</a:t>
            </a:r>
          </a:p>
        </p:txBody>
      </p:sp>
    </p:spTree>
    <p:extLst>
      <p:ext uri="{BB962C8B-B14F-4D97-AF65-F5344CB8AC3E}">
        <p14:creationId xmlns:p14="http://schemas.microsoft.com/office/powerpoint/2010/main" val="2037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253</Words>
  <Application>Microsoft Office PowerPoint</Application>
  <PresentationFormat>Szélesvásznú</PresentationFormat>
  <Paragraphs>17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1_Office-téma</vt:lpstr>
      <vt:lpstr>Kutatásmódszertan</vt:lpstr>
      <vt:lpstr>A szakkurzus célja</vt:lpstr>
      <vt:lpstr>Tematika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Oláh Zsolt</dc:creator>
  <cp:lastModifiedBy>D. Nagy Márton</cp:lastModifiedBy>
  <cp:revision>3</cp:revision>
  <dcterms:created xsi:type="dcterms:W3CDTF">2024-07-09T09:27:43Z</dcterms:created>
  <dcterms:modified xsi:type="dcterms:W3CDTF">2024-07-09T10:34:14Z</dcterms:modified>
</cp:coreProperties>
</file>