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973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751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398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107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357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39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9885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093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69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333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455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845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Önmenedzsment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Oktató: Német Nóra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2024.02.24.; 2024.03.09.; 2024.04.20.; 2024.05.11.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célja, hogy a résztvevők megismerjék önmagukat, ezáltal tisztában legyenek azzal, hogy milyen készségeiket kívánják fejleszteni, valamint menedzselni tudják magukat a mindennapi életben, a tanulásban, és munkájuk során könnyebben boldoguljanak.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375"/>
          </a:xfrm>
        </p:spPr>
        <p:txBody>
          <a:bodyPr>
            <a:normAutofit fontScale="77500" lnSpcReduction="20000"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 segít az önismeret a munkahelyi együttműködésben?</a:t>
            </a:r>
          </a:p>
          <a:p>
            <a:pPr marL="1798638" indent="0">
              <a:buNone/>
            </a:pPr>
            <a:r>
              <a:rPr lang="hu-H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Önismeret, személyiségtípusok.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hu-H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DISC teszt közös kitöltése és értékelése.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A DISC 4 személyiségtípusának megismerése játékos feladatokon keresztül.</a:t>
            </a:r>
            <a:endParaRPr lang="hu-H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Időmenedzsment és Prezentációtechnika tréning</a:t>
            </a:r>
          </a:p>
          <a:p>
            <a:pPr marL="1798638" indent="0">
              <a:buNone/>
            </a:pP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 sürgős-fontos mátrix.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Mitől lesz profi egy előadás?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Hogyan és milyen eszközökkel érdemes felkészülni egy saját, tetszőleges témájú előadással a 3. alkalomra?</a:t>
            </a: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Prezentálás a gyakorlatban</a:t>
            </a:r>
          </a:p>
          <a:p>
            <a:pPr marL="1798638" indent="0">
              <a:buNone/>
            </a:pP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 saját </a:t>
            </a:r>
            <a:r>
              <a:rPr lang="hu-H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készítésű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prezentációk előadása.</a:t>
            </a:r>
          </a:p>
          <a:p>
            <a:pPr marL="1798638" indent="0">
              <a:buNone/>
            </a:pPr>
            <a:r>
              <a:rPr lang="hu-H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Visszajelzések adása egymásnak és </a:t>
            </a:r>
            <a:r>
              <a:rPr lang="hu-HU" sz="2100">
                <a:latin typeface="Times New Roman" panose="02020603050405020304" pitchFamily="18" charset="0"/>
                <a:cs typeface="Times New Roman" panose="02020603050405020304" pitchFamily="18" charset="0"/>
              </a:rPr>
              <a:t>közös értékelés.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Magabiztosan az álláspiacon</a:t>
            </a:r>
          </a:p>
          <a:p>
            <a:pPr marL="1798638" indent="0">
              <a:buNone/>
            </a:pP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Hol és hogyan találj állást?</a:t>
            </a:r>
          </a:p>
          <a:p>
            <a:pPr marL="1798638" indent="0">
              <a:buNone/>
            </a:pPr>
            <a:r>
              <a:rPr lang="hu-H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Milyen a jó önéletrajz és a </a:t>
            </a:r>
            <a:r>
              <a:rPr lang="hu-H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Linkedin</a:t>
            </a: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profil?</a:t>
            </a:r>
          </a:p>
          <a:p>
            <a:pPr marL="1798638" indent="0">
              <a:buNone/>
            </a:pPr>
            <a:r>
              <a:rPr lang="hu-H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Hogyan tárgyald le a bérkérdést?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214</Words>
  <Application>Microsoft Office PowerPoint</Application>
  <PresentationFormat>Szélesvásznú</PresentationFormat>
  <Paragraphs>24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1_Office-téma</vt:lpstr>
      <vt:lpstr>Önmenedzsment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D. Nagy Márton</cp:lastModifiedBy>
  <cp:revision>2</cp:revision>
  <dcterms:created xsi:type="dcterms:W3CDTF">2024-07-09T09:32:30Z</dcterms:created>
  <dcterms:modified xsi:type="dcterms:W3CDTF">2024-07-09T10:44:36Z</dcterms:modified>
</cp:coreProperties>
</file>