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54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117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4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850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6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2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005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96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25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79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71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Önfejlesztés és emberismeret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Oktatók: Marosszéki Emese; Szántó Márta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2025.02.23.; 2025.04.06.; 2025.05.11.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lehetőséget biztosít arra, hogy résztvevők lelkileg, érzelmileg fejlődjenek, és elsajátítsanak olyan különböző technikákat, amelyekkel sikeresebben tudják venni a munkahelyen, a közéletben vagy a mindennapokban jelentkező akadályokat. A résztvevők végül jobb emberismerőkké válhatnak.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Reziliencia</a:t>
            </a:r>
            <a:endParaRPr lang="hu-H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 fejlesszük lelki ellenálló képességünket, és előzzük meg a kiégést?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Stresszkezelési technikák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Stresszkezelési technikák, amelyekkel csökkenthetjük a hétköznapjainkban, az 	egyetemen vagy a munkahelyünkön tapasztalt stresszt, szorongást.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erőszakmentes kommunikáció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erőszakmentes kommunikáció alapjai; agresszív kommunikáció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erőszakmentes kommunikáció.</a:t>
            </a: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146</Words>
  <Application>Microsoft Office PowerPoint</Application>
  <PresentationFormat>Szélesvásznú</PresentationFormat>
  <Paragraphs>17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Office-téma</vt:lpstr>
      <vt:lpstr>Önfejlesztés és emberismeret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Oláh Zsolt</cp:lastModifiedBy>
  <cp:revision>10</cp:revision>
  <dcterms:created xsi:type="dcterms:W3CDTF">2024-07-09T09:02:52Z</dcterms:created>
  <dcterms:modified xsi:type="dcterms:W3CDTF">2025-09-24T16:44:20Z</dcterms:modified>
</cp:coreProperties>
</file>