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A84607-F31E-BE3F-8905-0CF910F05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83C2689-D16A-C888-4B06-C005D0AFA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2839DE-8E96-000F-DBC5-B0747A0B7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18BD8B-752C-99E3-4D35-103BD066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98BC25-6414-3A92-CB43-D2F80FAD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545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2C9A2C-7E86-7D94-F203-07AAF763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E7A76A-269E-3C22-09D4-DCA2E0043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CD23881-A12E-556A-1826-A4EFEEE0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AA88744-6169-3DC5-950E-2E3C9389B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BDBFCE3-A72A-550B-A5EA-D01EAF2F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117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3678D5-1457-97F4-F0BB-12295673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0F09D5-3BB7-B8D0-8182-2B4C4B313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A7A9C85-04E0-C7F2-E129-E0FCA0FCE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C86129-D03E-24B0-5B9D-B6BDF09E9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8EA499-4A16-7A0D-302D-FE88518E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389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63DBD5-48E8-B6D4-DF2B-28D9C236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B035D4-F0E5-0074-F569-F309AAB0B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C0277D-6935-B79D-F60F-809996233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CBC8419-8E15-C7BA-E0DD-BC995F67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E97BDF8-CAD2-7329-8B21-75306EC8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9AAFCB5-CDD1-CF0A-A1C6-0833C3282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847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D956B2-2DF8-3249-4808-3BCFD9CE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BC5259-F58D-B283-133F-6E40D3FD4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91508D4-E971-7B82-767C-9D31E158B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56EAF48-C6B9-F88F-86C7-1A43554F8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6F13812-BD88-A860-B9B7-525F77289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4F41D30-9114-D482-F4B8-6BC1962A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EB96C58-D570-1B02-2CAE-86603B34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34FB6B8-8AD8-1FF8-9C38-7A557B23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850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3BFE74-D28E-2EE0-A05F-3AB90913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C906FF3-ADE7-B49D-1FB8-99840FAF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BDF43EB-2BD8-59B7-DDD3-BCFE7E21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970597F-BD53-F959-BE75-929A2C3A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6568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EF05890-CAB7-4046-1074-6985E3AF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80B17E3-E08A-6C96-984E-4FEC6BE3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CD91A4-767A-934E-6926-D46D591E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12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F17194-E348-4892-3D64-A51A64F73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F8F6E3-4E6C-2B0F-6DE6-C3BB2600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5BC2E2E-7660-5876-906A-03E6BBCD9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011FA3-3AB1-A86D-B0D7-96A3A7A1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8656873-C803-01E3-6057-0AFAA64B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6CC76B0-FAED-8620-A945-65E059A7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005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D3FE6D-E03E-ABAE-663A-E18073F0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69A49F1-5223-C164-8B13-B0353A26D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E329405-AC7F-FFD4-B549-13F7E575E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DDD5B2D-137A-DB0E-4738-35A20407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6C5629-EA77-2E93-286D-453495AA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26785A-A588-06E5-4BD2-24DF720D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296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CDB2E2-A0D3-3ACA-C01C-F508E537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5B61073-B223-2501-E91C-ECF78D4F8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FB1AB71-E309-9F17-E076-6A5C0FAB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49847E-1C07-1DD4-4A22-5AE8CFD9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4693B02-5C9B-78B5-DE85-CBE05210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251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63E47D6-CEC1-D582-BF4C-81EF18286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B2E643D-A31D-D460-3CCC-D319D3E7E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EF8D56-613E-E645-42B0-52D856BC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44F3C2E-A4BF-2A7E-F308-4FDDAF6A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AE6A58-41D3-0FA5-99A3-48014AF6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790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4560B68-D188-E5DD-979F-986218A3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5AC473-E903-DA03-5E89-2E1252AEB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0FD550-6E09-9506-807D-D924189E3C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3F838-46FE-455B-ADD6-941CFF96ABD3}" type="datetimeFigureOut">
              <a:rPr lang="hu-HU" smtClean="0"/>
              <a:t>2025. 09. 24.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9CB8B9-0CFF-72F3-2D1D-D030C0E77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D8C2E0-1604-4564-D7EF-78C244E8B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62076-FA3C-4EC1-A1C9-106D77A63B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171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BD06C3-5895-6010-8C82-D2F078D59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602038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Társadalmi igazságosság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CD2BA36-C91D-DE3F-32F0-F6CD25DB6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260826" cy="3255962"/>
          </a:xfrm>
        </p:spPr>
        <p:txBody>
          <a:bodyPr/>
          <a:lstStyle/>
          <a:p>
            <a:pPr algn="l"/>
            <a:endParaRPr lang="hu-HU" dirty="0"/>
          </a:p>
          <a:p>
            <a:pPr algn="l"/>
            <a:endParaRPr lang="hu-HU" dirty="0"/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Oktatók: Dr. Csillag Sára; Dr. Szigeti Szabolcs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Időpontok: 2024.09.21.; 2024.10.12.; 2024.11.16.; 2024.12.07.</a:t>
            </a:r>
          </a:p>
          <a:p>
            <a:pPr algn="l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Helyszín: Jezsuita Roma Kollégium és Szakkollégium, 1191 Budapest, Hunyadi utca 2-4.</a:t>
            </a:r>
          </a:p>
        </p:txBody>
      </p:sp>
      <p:pic>
        <p:nvPicPr>
          <p:cNvPr id="8" name="Kép 7" descr="ihs_Jezs_RomaKoll&amp;Szkoll_logo_web">
            <a:extLst>
              <a:ext uri="{FF2B5EF4-FFF2-40B4-BE49-F238E27FC236}">
                <a16:creationId xmlns:a16="http://schemas.microsoft.com/office/drawing/2014/main" id="{96DCDAFF-8741-E49B-CC02-8F1DD2B60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27" y="342081"/>
            <a:ext cx="3606133" cy="847622"/>
          </a:xfrm>
          <a:prstGeom prst="rect">
            <a:avLst/>
          </a:prstGeom>
          <a:noFill/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7F47CC5-1FFC-0893-6B76-066338691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501" y="221361"/>
            <a:ext cx="3318541" cy="96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1D912C9C-904F-A67C-1F8B-7CC479424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989" y="-22065"/>
            <a:ext cx="3726424" cy="1575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1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AEF77F-A014-A739-D61E-34CC84A6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szakkurzus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18FDB0-6265-BC8F-E418-3CFB3E906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kurzus ismereteket ad át a hallgatóknak az olyan legfontosabb társadalmi értékekről, mint a szeretet, szabadság, igazság, vagy igazságosság, és az ezekre épülő elvekről, pl.: szolidaritás, </a:t>
            </a:r>
            <a:r>
              <a:rPr lang="hu-H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szubszidaritás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esélyegyenlőség. Továbbá megismerteti az ezekre épülő intézményrendszert, bemutatva így a keresztény társadalomtanítás főbb elemeit.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2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4D4994-0C98-6047-3079-E38C2AF8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DA9107-E49F-2B23-A51C-CC1772BF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alkalom: 	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Értékek és elvek</a:t>
            </a:r>
          </a:p>
          <a:p>
            <a:pPr marL="0" indent="0"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értékekről és a társadalomszervező elvek kialakulása.</a:t>
            </a:r>
          </a:p>
          <a:p>
            <a:pPr marL="0" indent="0">
              <a:buNone/>
              <a:tabLst>
                <a:tab pos="1798638" algn="l"/>
              </a:tabLst>
            </a:pPr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Igazságosság, etika I.</a:t>
            </a:r>
          </a:p>
          <a:p>
            <a:pPr marL="0" indent="0"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Fogalmi tisztázások és elméletek megismerése</a:t>
            </a:r>
          </a:p>
          <a:p>
            <a:pPr marL="0" indent="0">
              <a:buNone/>
              <a:tabLst>
                <a:tab pos="1798638" algn="l"/>
              </a:tabLst>
            </a:pPr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alkalom: 	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Igazságosság, etika II.</a:t>
            </a:r>
          </a:p>
          <a:p>
            <a:pPr marL="0" indent="0">
              <a:buNone/>
              <a:tabLst>
                <a:tab pos="1798638" algn="l"/>
              </a:tabLst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Jogi és intézményi környezet bemutatása </a:t>
            </a:r>
          </a:p>
          <a:p>
            <a:pPr marL="0" indent="0">
              <a:buNone/>
              <a:tabLst>
                <a:tab pos="1798638" algn="l"/>
              </a:tabLst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798638" algn="l"/>
              </a:tabLst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alkalom:	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 Egyház társadalmi tanítása</a:t>
            </a:r>
          </a:p>
          <a:p>
            <a:pPr marL="0" indent="0">
              <a:buNone/>
              <a:tabLst>
                <a:tab pos="1798638" algn="l"/>
              </a:tabLst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 Katolikus Egyház szociális tanításának bemutatása</a:t>
            </a:r>
          </a:p>
        </p:txBody>
      </p:sp>
    </p:spTree>
    <p:extLst>
      <p:ext uri="{BB962C8B-B14F-4D97-AF65-F5344CB8AC3E}">
        <p14:creationId xmlns:p14="http://schemas.microsoft.com/office/powerpoint/2010/main" val="203789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160</Words>
  <Application>Microsoft Office PowerPoint</Application>
  <PresentationFormat>Szélesvásznú</PresentationFormat>
  <Paragraphs>20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Office-téma</vt:lpstr>
      <vt:lpstr>Társadalmi igazságosság</vt:lpstr>
      <vt:lpstr>A szakkurzus célja</vt:lpstr>
      <vt:lpstr>Tematika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Oláh Zsolt</dc:creator>
  <cp:lastModifiedBy>Oláh Zsolt</cp:lastModifiedBy>
  <cp:revision>12</cp:revision>
  <dcterms:created xsi:type="dcterms:W3CDTF">2024-07-09T09:02:52Z</dcterms:created>
  <dcterms:modified xsi:type="dcterms:W3CDTF">2025-09-24T16:52:53Z</dcterms:modified>
</cp:coreProperties>
</file>